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sldIdLst>
    <p:sldId id="261" r:id="rId2"/>
    <p:sldId id="257" r:id="rId3"/>
    <p:sldId id="268" r:id="rId4"/>
    <p:sldId id="269" r:id="rId5"/>
    <p:sldId id="267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4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4" Type="http://schemas.openxmlformats.org/officeDocument/2006/relationships/slide" Target="slides/slide3.xml"/><Relationship Id="rId10" Type="http://schemas.openxmlformats.org/officeDocument/2006/relationships/theme" Target="theme/theme1.xml"/><Relationship Id="rId5" Type="http://schemas.openxmlformats.org/officeDocument/2006/relationships/slide" Target="slides/slide4.xml"/><Relationship Id="rId7" Type="http://schemas.openxmlformats.org/officeDocument/2006/relationships/printerSettings" Target="printerSettings/printerSettings1.bin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viewProps" Target="viewProps.xml"/><Relationship Id="rId3" Type="http://schemas.openxmlformats.org/officeDocument/2006/relationships/slide" Target="slides/slide2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6D4EB-336A-4686-B69A-00A6B9153F38}" type="datetimeFigureOut">
              <a:rPr lang="en-US"/>
              <a:pPr>
                <a:defRPr/>
              </a:pPr>
              <a:t>12/6/13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6E4C7-4B37-4C06-8C0A-B5C79A8E74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9E811-621F-4A97-BF86-7E7B5E6A3085}" type="datetimeFigureOut">
              <a:rPr lang="en-US"/>
              <a:pPr>
                <a:defRPr/>
              </a:pPr>
              <a:t>12/6/13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84695-22AB-4FAA-BAB3-773CDF424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64C64-B44F-4A74-A87A-38528C827F4C}" type="datetimeFigureOut">
              <a:rPr lang="en-US"/>
              <a:pPr>
                <a:defRPr/>
              </a:pPr>
              <a:t>12/6/13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01A9C-76E8-485D-B1F4-596DF3851B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7EE29-57BA-4201-9F4C-B76A67465020}" type="datetimeFigureOut">
              <a:rPr lang="en-US"/>
              <a:pPr>
                <a:defRPr/>
              </a:pPr>
              <a:t>12/6/13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77003-9A58-4BFA-9A54-23ABE5315B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9833A-AEB3-4282-89A1-C8ED346D4628}" type="datetimeFigureOut">
              <a:rPr lang="en-US"/>
              <a:pPr>
                <a:defRPr/>
              </a:pPr>
              <a:t>12/6/13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3839B-E15A-4B6F-8DDE-44DEFEB008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92679-121B-4B4C-BCCC-05E34184731F}" type="datetimeFigureOut">
              <a:rPr lang="en-US"/>
              <a:pPr>
                <a:defRPr/>
              </a:pPr>
              <a:t>12/6/13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3BF44-0155-4A70-961D-F8345F6342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60E1D-FF98-4E65-8451-76F2D2F1B96B}" type="datetimeFigureOut">
              <a:rPr lang="en-US"/>
              <a:pPr>
                <a:defRPr/>
              </a:pPr>
              <a:t>12/6/13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9FFA2-46EE-4DA5-854C-096B64C057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EC41E-6B61-46AA-BE1A-18FEC8F7AEB7}" type="datetimeFigureOut">
              <a:rPr lang="en-US"/>
              <a:pPr>
                <a:defRPr/>
              </a:pPr>
              <a:t>12/6/13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0B24A-A54C-429A-8323-9C0996004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4449C-1113-4315-A778-1FD2E66F8CC0}" type="datetimeFigureOut">
              <a:rPr lang="en-US"/>
              <a:pPr>
                <a:defRPr/>
              </a:pPr>
              <a:t>12/6/13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6E849-3AA7-40F6-81AB-A235B16CE6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E7A8F-8483-4F94-81D1-8CD64DD65CFD}" type="datetimeFigureOut">
              <a:rPr lang="en-US"/>
              <a:pPr>
                <a:defRPr/>
              </a:pPr>
              <a:t>12/6/13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98A0B-29F3-47A8-AEC6-3D53660D2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3CD7B-E8D2-4D36-98A4-122AB0C99418}" type="datetimeFigureOut">
              <a:rPr lang="en-US"/>
              <a:pPr>
                <a:defRPr/>
              </a:pPr>
              <a:t>12/6/13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56623-A545-4303-AEFF-AB1B3F139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0C341DD-5139-4EC2-BBC4-F9DDD33F6086}" type="datetimeFigureOut">
              <a:rPr lang="en-US"/>
              <a:pPr>
                <a:defRPr/>
              </a:pPr>
              <a:t>12/6/13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19D0C96-3E4D-4D5C-A3E4-82618DCB83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23" charset="-128"/>
          <a:cs typeface="ＭＳ Ｐゴシック" pitchFamily="-123" charset="-128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-123" charset="0"/>
        <a:buChar char="•"/>
        <a:defRPr sz="3200" kern="1200">
          <a:solidFill>
            <a:schemeClr val="tx1"/>
          </a:solidFill>
          <a:latin typeface="+mn-lt"/>
          <a:ea typeface="ＭＳ Ｐゴシック" pitchFamily="-123" charset="-128"/>
          <a:cs typeface="ＭＳ Ｐゴシック" pitchFamily="-123" charset="-128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-123" charset="0"/>
        <a:buChar char="–"/>
        <a:defRPr sz="28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-123" charset="0"/>
        <a:buChar char="•"/>
        <a:defRPr sz="24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-123" charset="0"/>
        <a:buChar char="–"/>
        <a:defRPr sz="20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-123" charset="0"/>
        <a:buChar char="»"/>
        <a:defRPr sz="20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eacherprograms@mcachicago.or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bg1"/>
                </a:solidFill>
                <a:ea typeface="+mj-ea"/>
                <a:cs typeface="+mj-cs"/>
              </a:rPr>
              <a:t>NAEA Curriculum Slam! </a:t>
            </a:r>
            <a:r>
              <a:rPr lang="en-US" sz="3200" dirty="0" smtClean="0">
                <a:solidFill>
                  <a:schemeClr val="bg1"/>
                </a:solidFill>
                <a:ea typeface="+mj-ea"/>
                <a:cs typeface="+mj-cs"/>
              </a:rPr>
              <a:t/>
            </a:r>
            <a:br>
              <a:rPr lang="en-US" sz="3200" dirty="0" smtClean="0">
                <a:solidFill>
                  <a:schemeClr val="bg1"/>
                </a:solidFill>
                <a:ea typeface="+mj-ea"/>
                <a:cs typeface="+mj-cs"/>
              </a:rPr>
            </a:br>
            <a:r>
              <a:rPr lang="en-US" sz="3200" b="1" dirty="0" smtClean="0">
                <a:solidFill>
                  <a:schemeClr val="bg1"/>
                </a:solidFill>
                <a:ea typeface="+mj-ea"/>
                <a:cs typeface="+mj-cs"/>
              </a:rPr>
              <a:t>March 31, 2014  </a:t>
            </a:r>
            <a:r>
              <a:rPr lang="en-US" sz="3200" dirty="0" smtClean="0">
                <a:solidFill>
                  <a:schemeClr val="bg1"/>
                </a:solidFill>
                <a:ea typeface="+mj-ea"/>
                <a:cs typeface="+mj-cs"/>
              </a:rPr>
              <a:t>| </a:t>
            </a:r>
            <a:r>
              <a:rPr lang="en-US" sz="3200" b="1" dirty="0" smtClean="0">
                <a:solidFill>
                  <a:schemeClr val="bg1"/>
                </a:solidFill>
                <a:ea typeface="+mj-ea"/>
                <a:cs typeface="+mj-cs"/>
              </a:rPr>
              <a:t>San Diego</a:t>
            </a:r>
            <a:r>
              <a:rPr lang="en-US" sz="3200" b="1" dirty="0" smtClean="0">
                <a:ea typeface="+mj-ea"/>
                <a:cs typeface="+mj-cs"/>
              </a:rPr>
              <a:t>	</a:t>
            </a:r>
            <a:endParaRPr lang="en-US" sz="2400" b="1" dirty="0">
              <a:solidFill>
                <a:schemeClr val="bg1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457200" y="1600200"/>
            <a:ext cx="8229600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Aft>
                <a:spcPts val="1200"/>
              </a:spcAft>
            </a:pPr>
            <a:r>
              <a:rPr lang="en-US" sz="1400" b="1">
                <a:latin typeface="Calibri" pitchFamily="-123" charset="0"/>
              </a:rPr>
              <a:t>Application:</a:t>
            </a:r>
            <a:r>
              <a:rPr lang="en-US" sz="2400" b="1">
                <a:latin typeface="Calibri" pitchFamily="-123" charset="0"/>
              </a:rPr>
              <a:t> </a:t>
            </a:r>
            <a:r>
              <a:rPr lang="en-US" sz="1400" b="1">
                <a:latin typeface="Calibri" pitchFamily="-123" charset="0"/>
              </a:rPr>
              <a:t>Part 2 of 2</a:t>
            </a:r>
          </a:p>
          <a:p>
            <a:pPr>
              <a:spcAft>
                <a:spcPts val="1200"/>
              </a:spcAft>
            </a:pPr>
            <a:r>
              <a:rPr lang="en-US" sz="1400">
                <a:latin typeface="Calibri" pitchFamily="-123" charset="0"/>
              </a:rPr>
              <a:t>Give us a sneak preview of your presentation. We would like you to share </a:t>
            </a:r>
            <a:r>
              <a:rPr lang="en-US" sz="1400" b="1">
                <a:latin typeface="Calibri" pitchFamily="-123" charset="0"/>
              </a:rPr>
              <a:t>(3) images </a:t>
            </a:r>
            <a:r>
              <a:rPr lang="en-US" sz="1400">
                <a:latin typeface="Calibri" pitchFamily="-123" charset="0"/>
              </a:rPr>
              <a:t>that help tell the story of the project you would like to present. </a:t>
            </a:r>
          </a:p>
          <a:p>
            <a:pPr>
              <a:spcAft>
                <a:spcPts val="1200"/>
              </a:spcAft>
            </a:pPr>
            <a:r>
              <a:rPr lang="en-US" sz="1400">
                <a:latin typeface="Calibri" pitchFamily="-123" charset="0"/>
              </a:rPr>
              <a:t>These images can include </a:t>
            </a:r>
            <a:r>
              <a:rPr lang="en-US" sz="1400" b="1" i="1">
                <a:latin typeface="Calibri" pitchFamily="-123" charset="0"/>
              </a:rPr>
              <a:t>documentation</a:t>
            </a:r>
            <a:r>
              <a:rPr lang="en-US" sz="1400">
                <a:latin typeface="Calibri" pitchFamily="-123" charset="0"/>
              </a:rPr>
              <a:t> of the project (e.g. images of process and/or student work). But they can also be </a:t>
            </a:r>
            <a:r>
              <a:rPr lang="en-US" sz="1400" b="1" i="1">
                <a:latin typeface="Calibri" pitchFamily="-123" charset="0"/>
              </a:rPr>
              <a:t>poetic</a:t>
            </a:r>
            <a:r>
              <a:rPr lang="en-US" sz="1400">
                <a:latin typeface="Calibri" pitchFamily="-123" charset="0"/>
              </a:rPr>
              <a:t> or </a:t>
            </a:r>
            <a:r>
              <a:rPr lang="en-US" sz="1400" b="1" i="1">
                <a:latin typeface="Calibri" pitchFamily="-123" charset="0"/>
              </a:rPr>
              <a:t>abstract</a:t>
            </a:r>
            <a:r>
              <a:rPr lang="en-US" sz="1400" i="1">
                <a:latin typeface="Calibri" pitchFamily="-123" charset="0"/>
              </a:rPr>
              <a:t> </a:t>
            </a:r>
            <a:r>
              <a:rPr lang="en-US" sz="1400">
                <a:latin typeface="Calibri" pitchFamily="-123" charset="0"/>
              </a:rPr>
              <a:t>images (e.g. representations of big ideas, questions, or successes that drove the project).   We ask that you both show and tell us about these images.  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3429000"/>
            <a:ext cx="8153400" cy="24622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400" b="1" dirty="0">
                <a:latin typeface="+mn-lt"/>
                <a:ea typeface="+mn-ea"/>
                <a:cs typeface="+mn-cs"/>
              </a:rPr>
              <a:t>INSTRUCTIONS:  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FontTx/>
              <a:buAutoNum type="arabicPeriod"/>
              <a:defRPr/>
            </a:pPr>
            <a:r>
              <a:rPr lang="en-US" sz="1400" dirty="0">
                <a:latin typeface="+mn-lt"/>
                <a:ea typeface="+mn-ea"/>
                <a:cs typeface="+mn-cs"/>
              </a:rPr>
              <a:t>Insert (3) images on the following (3) slides (1 image per slide)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FontTx/>
              <a:buAutoNum type="arabicPeriod"/>
              <a:defRPr/>
            </a:pPr>
            <a:r>
              <a:rPr lang="en-US" sz="1400" dirty="0">
                <a:latin typeface="+mn-lt"/>
                <a:ea typeface="+mn-ea"/>
                <a:cs typeface="+mn-cs"/>
              </a:rPr>
              <a:t>Write a rich caption beneath each image – Consider this like a script of what you might say at the Curriculum Slam (no more than 70 words per image)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FontTx/>
              <a:buAutoNum type="arabicPeriod"/>
              <a:defRPr/>
            </a:pPr>
            <a:r>
              <a:rPr lang="en-US" sz="1400" dirty="0">
                <a:latin typeface="+mn-lt"/>
                <a:ea typeface="+mn-ea"/>
                <a:cs typeface="+mn-cs"/>
              </a:rPr>
              <a:t>Tell us your name and the title of your presentation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1400" dirty="0">
                <a:latin typeface="+mn-lt"/>
                <a:ea typeface="+mn-ea"/>
                <a:cs typeface="+mn-cs"/>
              </a:rPr>
              <a:t>Save your presentation and e-mail it, together with Part I of your application, to </a:t>
            </a:r>
            <a:r>
              <a:rPr lang="en-US" sz="1400" dirty="0">
                <a:solidFill>
                  <a:schemeClr val="tx2"/>
                </a:solidFill>
                <a:latin typeface="+mn-lt"/>
                <a:ea typeface="+mn-ea"/>
                <a:cs typeface="+mn-cs"/>
                <a:hlinkClick r:id="rId2"/>
              </a:rPr>
              <a:t>teacherprograms@mcachicago.org</a:t>
            </a:r>
            <a:endParaRPr lang="en-US" sz="14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316" name="TextBox 5"/>
          <p:cNvSpPr txBox="1">
            <a:spLocks noChangeArrowheads="1"/>
          </p:cNvSpPr>
          <p:nvPr/>
        </p:nvSpPr>
        <p:spPr bwMode="auto">
          <a:xfrm>
            <a:off x="457200" y="6105525"/>
            <a:ext cx="8153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FF0000"/>
                </a:solidFill>
                <a:latin typeface="Calibri" pitchFamily="-123" charset="0"/>
              </a:rPr>
              <a:t>Deadline to submit complete applications: Wednesday, December 18, 2013.</a:t>
            </a:r>
          </a:p>
          <a:p>
            <a:r>
              <a:rPr lang="en-US" sz="1400" b="1">
                <a:latin typeface="Calibri" pitchFamily="-123" charset="0"/>
              </a:rPr>
              <a:t>Questions?  Need help?  </a:t>
            </a:r>
            <a:r>
              <a:rPr lang="en-US" sz="1400">
                <a:latin typeface="Calibri" pitchFamily="-123" charset="0"/>
              </a:rPr>
              <a:t>E-mail </a:t>
            </a:r>
            <a:r>
              <a:rPr lang="en-US" sz="1400">
                <a:solidFill>
                  <a:schemeClr val="tx2"/>
                </a:solidFill>
                <a:latin typeface="Calibri" pitchFamily="-123" charset="0"/>
                <a:hlinkClick r:id="rId2"/>
              </a:rPr>
              <a:t>teacherprograms@mcachicago.org</a:t>
            </a:r>
            <a:r>
              <a:rPr lang="en-US" sz="1400">
                <a:solidFill>
                  <a:schemeClr val="tx2"/>
                </a:solidFill>
                <a:latin typeface="Calibri" pitchFamily="-123" charset="0"/>
              </a:rPr>
              <a:t> </a:t>
            </a:r>
            <a:r>
              <a:rPr lang="en-US" sz="1400">
                <a:latin typeface="Calibri" pitchFamily="-123" charset="0"/>
              </a:rPr>
              <a:t>or call 312.397.3840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838200"/>
            <a:ext cx="8839200" cy="4419600"/>
          </a:xfrm>
        </p:spPr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152400" y="228600"/>
            <a:ext cx="8382000" cy="5334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b="1" dirty="0" smtClean="0">
                <a:ea typeface="+mn-ea"/>
                <a:cs typeface="+mn-cs"/>
              </a:rPr>
              <a:t>  INSERT IMAGE #1 BELOW</a:t>
            </a:r>
            <a:endParaRPr lang="en-US" b="1" dirty="0"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5334000"/>
            <a:ext cx="8458200" cy="12001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  Tell us about this image (no more than 70 words)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</a:br>
            <a:r>
              <a:rPr lang="en-US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</a:br>
            <a:endParaRPr lang="en-US" dirty="0">
              <a:solidFill>
                <a:srgbClr val="FFC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838200"/>
            <a:ext cx="8839200" cy="4419600"/>
          </a:xfrm>
        </p:spPr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152400" y="228600"/>
            <a:ext cx="8382000" cy="5334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b="1" dirty="0" smtClean="0">
                <a:ea typeface="+mn-ea"/>
                <a:cs typeface="+mn-cs"/>
              </a:rPr>
              <a:t>  INSERT IMAGE #2 BELOW</a:t>
            </a:r>
            <a:endParaRPr lang="en-US" b="1" dirty="0"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5334000"/>
            <a:ext cx="8458200" cy="12001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  Tell us about this image (no more than 70 words)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</a:br>
            <a:r>
              <a:rPr lang="en-US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</a:br>
            <a:endParaRPr lang="en-US" dirty="0">
              <a:solidFill>
                <a:srgbClr val="FFC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838200"/>
            <a:ext cx="8839200" cy="4419600"/>
          </a:xfrm>
        </p:spPr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152400" y="228600"/>
            <a:ext cx="8382000" cy="5334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b="1" dirty="0" smtClean="0">
                <a:ea typeface="+mn-ea"/>
                <a:cs typeface="+mn-cs"/>
              </a:rPr>
              <a:t>  INSERT IMAGE #3 BELOW</a:t>
            </a:r>
            <a:endParaRPr lang="en-US" b="1" dirty="0"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5334000"/>
            <a:ext cx="8458200" cy="12001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  Tell us about this image (no more than 70 words)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</a:br>
            <a:r>
              <a:rPr lang="en-US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</a:br>
            <a:endParaRPr lang="en-US" dirty="0">
              <a:solidFill>
                <a:srgbClr val="FFC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Placeholder 2"/>
          <p:cNvSpPr>
            <a:spLocks noGrp="1"/>
          </p:cNvSpPr>
          <p:nvPr>
            <p:ph type="body" idx="1"/>
          </p:nvPr>
        </p:nvSpPr>
        <p:spPr>
          <a:xfrm>
            <a:off x="722313" y="3581400"/>
            <a:ext cx="7772400" cy="825500"/>
          </a:xfrm>
        </p:spPr>
        <p:txBody>
          <a:bodyPr/>
          <a:lstStyle/>
          <a:p>
            <a:r>
              <a:rPr lang="en-US" b="1" smtClean="0">
                <a:solidFill>
                  <a:schemeClr val="tx1"/>
                </a:solidFill>
              </a:rPr>
              <a:t>YOUR NAME:  _______________________________________________</a:t>
            </a:r>
          </a:p>
          <a:p>
            <a:r>
              <a:rPr lang="en-US" b="1" smtClean="0">
                <a:solidFill>
                  <a:schemeClr val="tx1"/>
                </a:solidFill>
              </a:rPr>
              <a:t>THE TITLE OF YOUR PRESENTATION:  _____________________________</a:t>
            </a: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685800" y="2971800"/>
            <a:ext cx="7772400" cy="5969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  <a:prstDash val="sysDot"/>
          </a:ln>
        </p:spPr>
        <p:txBody>
          <a:bodyPr anchor="b">
            <a:norm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3000" b="1" dirty="0">
                <a:latin typeface="+mn-lt"/>
                <a:ea typeface="+mn-ea"/>
                <a:cs typeface="+mn-cs"/>
              </a:rPr>
              <a:t>LAST THING: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233</Words>
  <Application>Microsoft Office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Calibri</vt:lpstr>
      <vt:lpstr>ＭＳ Ｐゴシック</vt:lpstr>
      <vt:lpstr>Arial</vt:lpstr>
      <vt:lpstr>Century Gothic</vt:lpstr>
      <vt:lpstr>Wingdings</vt:lpstr>
      <vt:lpstr>Office Theme</vt:lpstr>
      <vt:lpstr>NAEA Curriculum Slam!  March 31, 2014  | San Diego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MCA Curriculum Slam Application</dc:title>
  <dc:creator/>
  <cp:lastModifiedBy>Kate Burns</cp:lastModifiedBy>
  <cp:revision>23</cp:revision>
  <dcterms:created xsi:type="dcterms:W3CDTF">2006-08-16T00:00:00Z</dcterms:created>
  <dcterms:modified xsi:type="dcterms:W3CDTF">2013-12-06T15:43:28Z</dcterms:modified>
</cp:coreProperties>
</file>